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71" r:id="rId10"/>
    <p:sldId id="266" r:id="rId11"/>
    <p:sldId id="267" r:id="rId12"/>
    <p:sldId id="274" r:id="rId13"/>
    <p:sldId id="268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6096000" cy="1295399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819400"/>
            <a:ext cx="3505200" cy="2362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ti feni\Pictures\yellow rose flowers wallpaper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324600" cy="335280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895600" y="857504"/>
            <a:ext cx="35814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38200"/>
            <a:ext cx="4191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838200"/>
            <a:ext cx="32766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76400"/>
            <a:ext cx="69342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দুই জন করে দলে ভাগ হয়ে বস  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নিজেদের মত করে একজন আর আরেকজনকে গল্পটা শোনাও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19200"/>
            <a:ext cx="5257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মৌখিকঃ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কাকের রঙ কেমন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 পানির খোঁজে কোথায় গিয়ে বসল 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3505200" cy="1692771"/>
          </a:xfrm>
          <a:prstGeom prst="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pti feni\Pictures\vlcsnap-2013-04-05-16h26m03s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772400" cy="419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248400" cy="1828799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ফাতেমা আক্তার </a:t>
            </a:r>
          </a:p>
          <a:p>
            <a:pPr algn="ctr"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pPr algn="ctr"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দক্ষিন আনন্দপুর সরকারী প্রাথমিক বিদ্যালয়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4648200" cy="12954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762000"/>
            <a:ext cx="37338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প্রথম 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905000"/>
            <a:ext cx="2895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04800"/>
            <a:ext cx="3124200" cy="2384405"/>
          </a:xfrm>
          <a:prstGeom prst="wave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200400"/>
            <a:ext cx="5867400" cy="2139851"/>
          </a:xfrm>
          <a:prstGeom prst="wave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 টুকু মনোযোগ দিয়ে শুনবে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 ছোট প্রশ্নের উত্তর বলতে পারবে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50292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 অনুকূল পরিবেশ সৃষ্টি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057400" y="609600"/>
            <a:ext cx="5181600" cy="6858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57550" y="3086100"/>
          <a:ext cx="2628900" cy="685800"/>
        </p:xfrm>
        <a:graphic>
          <a:graphicData uri="http://schemas.openxmlformats.org/presentationml/2006/ole">
            <p:oleObj spid="_x0000_s1027" name="Packager Shell Object" showAsIcon="1" r:id="rId3" imgW="26294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14400"/>
            <a:ext cx="3733800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905000"/>
            <a:ext cx="4191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 ও কলসি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362200"/>
            <a:ext cx="7162800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অংশঃ বড় একটা মাঠ-------- কলসির উপর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erican_crow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800"/>
            <a:ext cx="6629399" cy="5029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62400" y="579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5486400"/>
            <a:ext cx="2362200" cy="70788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6172200"/>
            <a:ext cx="1371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কলসি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ti feni\Pictures\plant-pot-clip-art_436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257800" cy="44624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26" name="Picture 2" descr="C:\Users\pti feni\Pictures\crow_flying_1437t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19050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7 0.38217 C 0.10903 0.28009 0.08576 0.17778 0.0375 0.09768 C -0.01076 0.01736 -0.10295 -0.09514 -0.15747 -0.1 C -0.21198 -0.10486 -0.26649 0.03866 -0.28924 0.06898 C -0.31198 0.0993 -0.29358 0.08032 -0.2941 0.08217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511</TotalTime>
  <Words>82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Concourse</vt:lpstr>
      <vt:lpstr>Package</vt:lpstr>
      <vt:lpstr>সবাইকে শুভেচ্ছা 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</dc:title>
  <dc:creator>pti feni</dc:creator>
  <cp:lastModifiedBy>PTI</cp:lastModifiedBy>
  <cp:revision>132</cp:revision>
  <dcterms:created xsi:type="dcterms:W3CDTF">2006-08-16T00:00:00Z</dcterms:created>
  <dcterms:modified xsi:type="dcterms:W3CDTF">2013-04-08T06:47:31Z</dcterms:modified>
</cp:coreProperties>
</file>